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0B5E176-032C-483B-A203-7AA6CCA0765B}">
          <p14:sldIdLst>
            <p14:sldId id="257"/>
            <p14:sldId id="258"/>
            <p14:sldId id="260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Poul" initials="MP" lastIdx="1" clrIdx="0">
    <p:extLst>
      <p:ext uri="{19B8F6BF-5375-455C-9EA6-DF929625EA0E}">
        <p15:presenceInfo xmlns:p15="http://schemas.microsoft.com/office/powerpoint/2012/main" userId="94a4f3920ede08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7" autoAdjust="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8. 3. 2019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8. 3. 2019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/>
              <a:t>Kliknutím lze upravit styl předlohy.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8. 3. 2019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16284" y="1752600"/>
            <a:ext cx="8675716" cy="1522615"/>
          </a:xfrm>
        </p:spPr>
        <p:txBody>
          <a:bodyPr rtlCol="0">
            <a:normAutofit/>
          </a:bodyPr>
          <a:lstStyle/>
          <a:p>
            <a:pPr rtl="0"/>
            <a:r>
              <a:rPr lang="cs-CZ" sz="4400" dirty="0"/>
              <a:t>Předání nadačního příspěvku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25.10.2018 v Žatci 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Nadační příspěvek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Speciální přístroj </a:t>
            </a:r>
            <a:r>
              <a:rPr lang="cs-CZ" dirty="0" err="1"/>
              <a:t>MOTOMED</a:t>
            </a:r>
            <a:r>
              <a:rPr lang="cs-CZ" dirty="0"/>
              <a:t> pro 9ti letého Filipa </a:t>
            </a:r>
            <a:r>
              <a:rPr lang="cs-CZ" dirty="0" err="1"/>
              <a:t>Harbicha</a:t>
            </a:r>
            <a:endParaRPr lang="cs-CZ" dirty="0"/>
          </a:p>
          <a:p>
            <a:pPr rtl="0"/>
            <a:r>
              <a:rPr lang="cs-CZ" dirty="0"/>
              <a:t>Předání se uskutečnilo 28.10.2018 v Žatci v rámci slavnostního aktu</a:t>
            </a:r>
          </a:p>
          <a:p>
            <a:pPr rtl="0"/>
            <a:r>
              <a:rPr lang="cs-CZ" dirty="0"/>
              <a:t>Předání proběhlo také za přítomnosti partnerských hokejistů </a:t>
            </a:r>
            <a:r>
              <a:rPr lang="cs-CZ" dirty="0" err="1"/>
              <a:t>HC</a:t>
            </a:r>
            <a:r>
              <a:rPr lang="cs-CZ" dirty="0"/>
              <a:t> </a:t>
            </a:r>
            <a:r>
              <a:rPr lang="cs-CZ" dirty="0" err="1"/>
              <a:t>BAK</a:t>
            </a:r>
            <a:r>
              <a:rPr lang="cs-CZ" dirty="0"/>
              <a:t> Trutnov 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B1773-4FA8-40E4-BCCC-4F90E1C0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Dárek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C9C8A5-8E5C-417F-A02C-9F1DEDB22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524000"/>
            <a:ext cx="10058400" cy="49266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Mimo nadačního příspěvku obdržel Filip také následující:</a:t>
            </a:r>
          </a:p>
          <a:p>
            <a:pPr lvl="1"/>
            <a:r>
              <a:rPr lang="cs-CZ" dirty="0"/>
              <a:t>CD české pohádky a DVD Kamila Nývltová „Moje lásky“</a:t>
            </a:r>
          </a:p>
          <a:p>
            <a:pPr lvl="1"/>
            <a:r>
              <a:rPr lang="cs-CZ" dirty="0"/>
              <a:t>Sladkosti – bonbony, sušenky, oplatky, žvýkačky</a:t>
            </a:r>
          </a:p>
          <a:p>
            <a:pPr lvl="1"/>
            <a:r>
              <a:rPr lang="cs-CZ" dirty="0"/>
              <a:t>Láhev na pitný režim</a:t>
            </a:r>
          </a:p>
          <a:p>
            <a:pPr lvl="1"/>
            <a:r>
              <a:rPr lang="cs-CZ" dirty="0"/>
              <a:t>Baseballovou čepici</a:t>
            </a:r>
          </a:p>
          <a:p>
            <a:pPr lvl="1"/>
            <a:r>
              <a:rPr lang="cs-CZ" dirty="0"/>
              <a:t>Hokejový dres mužstva </a:t>
            </a:r>
            <a:r>
              <a:rPr lang="cs-CZ" dirty="0" err="1"/>
              <a:t>II.ligy</a:t>
            </a:r>
            <a:r>
              <a:rPr lang="cs-CZ" dirty="0"/>
              <a:t> </a:t>
            </a:r>
            <a:r>
              <a:rPr lang="cs-CZ" dirty="0" err="1"/>
              <a:t>ČSLH</a:t>
            </a:r>
            <a:r>
              <a:rPr lang="cs-CZ" dirty="0"/>
              <a:t> </a:t>
            </a:r>
            <a:r>
              <a:rPr lang="cs-CZ" dirty="0" err="1"/>
              <a:t>HC</a:t>
            </a:r>
            <a:r>
              <a:rPr lang="cs-CZ" dirty="0"/>
              <a:t> </a:t>
            </a:r>
            <a:r>
              <a:rPr lang="cs-CZ" dirty="0" err="1"/>
              <a:t>BAK</a:t>
            </a:r>
            <a:r>
              <a:rPr lang="cs-CZ" dirty="0"/>
              <a:t> Trutnov a sportovní fanouškovskou šálu </a:t>
            </a:r>
            <a:r>
              <a:rPr lang="cs-CZ" dirty="0" err="1"/>
              <a:t>KVV</a:t>
            </a:r>
            <a:r>
              <a:rPr lang="cs-CZ" dirty="0"/>
              <a:t> </a:t>
            </a:r>
            <a:r>
              <a:rPr lang="cs-CZ" dirty="0" err="1"/>
              <a:t>ČSLH</a:t>
            </a:r>
            <a:r>
              <a:rPr lang="cs-CZ" dirty="0"/>
              <a:t> (Královéhradecký kraj</a:t>
            </a:r>
          </a:p>
          <a:p>
            <a:pPr lvl="1"/>
            <a:r>
              <a:rPr lang="cs-CZ" dirty="0"/>
              <a:t>Froté ručníky</a:t>
            </a:r>
          </a:p>
          <a:p>
            <a:pPr lvl="1"/>
            <a:r>
              <a:rPr lang="cs-CZ" dirty="0"/>
              <a:t>Dětský froté župan</a:t>
            </a:r>
          </a:p>
          <a:p>
            <a:pPr lvl="1"/>
            <a:r>
              <a:rPr lang="cs-CZ" dirty="0"/>
              <a:t>Ložní povlečení s potiskem</a:t>
            </a:r>
          </a:p>
          <a:p>
            <a:pPr lvl="1"/>
            <a:r>
              <a:rPr lang="cs-CZ" dirty="0"/>
              <a:t>Klíčenku „medvídek“</a:t>
            </a:r>
          </a:p>
          <a:p>
            <a:pPr lvl="1"/>
            <a:r>
              <a:rPr lang="cs-CZ" dirty="0"/>
              <a:t>Popisovače pro dětskou tvořivost</a:t>
            </a:r>
          </a:p>
        </p:txBody>
      </p:sp>
    </p:spTree>
    <p:extLst>
      <p:ext uri="{BB962C8B-B14F-4D97-AF65-F5344CB8AC3E}">
        <p14:creationId xmlns:p14="http://schemas.microsoft.com/office/powerpoint/2010/main" val="33247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00ECF9A-537C-48BD-9DDE-D1300AE0F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" y="91440"/>
            <a:ext cx="4130812" cy="23358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94F5FAF-F853-4605-920E-4AE57DFE2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43" y="91440"/>
            <a:ext cx="4130812" cy="233587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8B074DD-58EA-4B42-B375-062230564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" y="3354186"/>
            <a:ext cx="4130812" cy="27538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F4DDF39-C0E0-4955-BCA4-862783395A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43" y="3354186"/>
            <a:ext cx="4130812" cy="275646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43723A20-4233-472C-AD1F-888B984A0592}"/>
              </a:ext>
            </a:extLst>
          </p:cNvPr>
          <p:cNvSpPr txBox="1"/>
          <p:nvPr/>
        </p:nvSpPr>
        <p:spPr>
          <a:xfrm>
            <a:off x="1119447" y="2427316"/>
            <a:ext cx="413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2"/>
                </a:solidFill>
              </a:rPr>
              <a:t>Vojtěch </a:t>
            </a:r>
            <a:r>
              <a:rPr lang="cs-CZ" sz="1200" dirty="0" err="1">
                <a:solidFill>
                  <a:schemeClr val="tx2"/>
                </a:solidFill>
              </a:rPr>
              <a:t>Kubinčák</a:t>
            </a:r>
            <a:r>
              <a:rPr lang="cs-CZ" sz="1200" dirty="0">
                <a:solidFill>
                  <a:schemeClr val="tx2"/>
                </a:solidFill>
              </a:rPr>
              <a:t>, hokejista </a:t>
            </a:r>
            <a:r>
              <a:rPr lang="cs-CZ" sz="1200" dirty="0" err="1">
                <a:solidFill>
                  <a:schemeClr val="tx2"/>
                </a:solidFill>
              </a:rPr>
              <a:t>HC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>
                <a:solidFill>
                  <a:schemeClr val="tx2"/>
                </a:solidFill>
              </a:rPr>
              <a:t>BAK</a:t>
            </a:r>
            <a:r>
              <a:rPr lang="cs-CZ" sz="1200" dirty="0">
                <a:solidFill>
                  <a:schemeClr val="tx2"/>
                </a:solidFill>
              </a:rPr>
              <a:t> Trutnov, </a:t>
            </a:r>
            <a:br>
              <a:rPr lang="cs-CZ" sz="1200" dirty="0">
                <a:solidFill>
                  <a:schemeClr val="tx2"/>
                </a:solidFill>
              </a:rPr>
            </a:br>
            <a:r>
              <a:rPr lang="cs-CZ" sz="1200" dirty="0">
                <a:solidFill>
                  <a:schemeClr val="tx2"/>
                </a:solidFill>
              </a:rPr>
              <a:t>po předání podepsaného dresu mužstva malému Filipovi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27BBE63-FD3A-4813-AD02-86BCE83C9596}"/>
              </a:ext>
            </a:extLst>
          </p:cNvPr>
          <p:cNvSpPr txBox="1"/>
          <p:nvPr/>
        </p:nvSpPr>
        <p:spPr>
          <a:xfrm>
            <a:off x="1119447" y="6120229"/>
            <a:ext cx="413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2"/>
                </a:solidFill>
              </a:rPr>
              <a:t>Dres trutnovských hokejistů – krásný dárek pro Filipa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50B4C1A-654A-4F85-8977-DE88EFCA8F26}"/>
              </a:ext>
            </a:extLst>
          </p:cNvPr>
          <p:cNvSpPr txBox="1"/>
          <p:nvPr/>
        </p:nvSpPr>
        <p:spPr>
          <a:xfrm>
            <a:off x="6941741" y="2427316"/>
            <a:ext cx="4130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tx2"/>
                </a:solidFill>
              </a:rPr>
              <a:t>Filip s maminkou u slavnostního dortu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A5F1B4E-37BA-4711-B3AA-25CC594ED239}"/>
              </a:ext>
            </a:extLst>
          </p:cNvPr>
          <p:cNvSpPr txBox="1"/>
          <p:nvPr/>
        </p:nvSpPr>
        <p:spPr>
          <a:xfrm>
            <a:off x="6941741" y="6108061"/>
            <a:ext cx="413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2"/>
                </a:solidFill>
              </a:rPr>
              <a:t>Zleva: ředitel léčebných lázní p. Mgr. Voženílek, prezident nadace Zdeněk Poul, maminka Filipa, Vojtěch </a:t>
            </a:r>
            <a:r>
              <a:rPr lang="cs-CZ" sz="1200" dirty="0" err="1">
                <a:solidFill>
                  <a:schemeClr val="tx2"/>
                </a:solidFill>
              </a:rPr>
              <a:t>Kubinčák</a:t>
            </a:r>
            <a:r>
              <a:rPr lang="cs-CZ" sz="1200" dirty="0">
                <a:solidFill>
                  <a:schemeClr val="tx2"/>
                </a:solidFill>
              </a:rPr>
              <a:t> a malý </a:t>
            </a:r>
            <a:r>
              <a:rPr lang="cs-CZ" sz="1200" dirty="0" err="1">
                <a:solidFill>
                  <a:schemeClr val="tx2"/>
                </a:solidFill>
              </a:rPr>
              <a:t>oslaveec</a:t>
            </a:r>
            <a:r>
              <a:rPr lang="cs-CZ" sz="1200" dirty="0">
                <a:solidFill>
                  <a:schemeClr val="tx2"/>
                </a:solidFill>
              </a:rPr>
              <a:t> Filip 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FF9A2C6-CE64-41A9-923D-E3E8164C9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9" y="1130530"/>
            <a:ext cx="3967942" cy="29759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8B64323-6BDF-4ADB-96A8-00265E632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04" y="494606"/>
            <a:ext cx="3185852" cy="4247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36157CB-8379-4702-9F1F-2C53AC6E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79" y="494606"/>
            <a:ext cx="3185852" cy="429525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CC87C78-8FB6-449C-8693-F665630E0651}"/>
              </a:ext>
            </a:extLst>
          </p:cNvPr>
          <p:cNvSpPr txBox="1"/>
          <p:nvPr/>
        </p:nvSpPr>
        <p:spPr>
          <a:xfrm>
            <a:off x="239138" y="4282788"/>
            <a:ext cx="396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Předání dárků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1ECC90-BCA8-4630-BE26-4CF64E2A04EF}"/>
              </a:ext>
            </a:extLst>
          </p:cNvPr>
          <p:cNvSpPr txBox="1"/>
          <p:nvPr/>
        </p:nvSpPr>
        <p:spPr>
          <a:xfrm>
            <a:off x="4690704" y="4875763"/>
            <a:ext cx="318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Vojtěch </a:t>
            </a:r>
            <a:r>
              <a:rPr lang="cs-CZ" dirty="0" err="1">
                <a:solidFill>
                  <a:schemeClr val="tx2"/>
                </a:solidFill>
              </a:rPr>
              <a:t>Kubinčák</a:t>
            </a:r>
            <a:r>
              <a:rPr lang="cs-CZ" dirty="0">
                <a:solidFill>
                  <a:schemeClr val="tx2"/>
                </a:solidFill>
              </a:rPr>
              <a:t> s dárky pro Filipa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9E1CE88-AD7D-447A-A75B-986DF7B375B1}"/>
              </a:ext>
            </a:extLst>
          </p:cNvPr>
          <p:cNvSpPr txBox="1"/>
          <p:nvPr/>
        </p:nvSpPr>
        <p:spPr>
          <a:xfrm>
            <a:off x="8360179" y="4875762"/>
            <a:ext cx="31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Oslavenec Filip </a:t>
            </a:r>
            <a:r>
              <a:rPr lang="cs-CZ" dirty="0" err="1">
                <a:solidFill>
                  <a:schemeClr val="tx2"/>
                </a:solidFill>
              </a:rPr>
              <a:t>Harbich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FE1AD4-A4B2-4701-B95F-EC3F26CFD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44" y="174568"/>
            <a:ext cx="2693473" cy="47631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3581DFA-B206-4FA8-97D3-80D9A9E68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9" y="897774"/>
            <a:ext cx="4333701" cy="32502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E605F4-ED71-4203-9533-271D78611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79" y="897774"/>
            <a:ext cx="3020725" cy="32502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C047FBA-F108-4C1E-844D-652E78F3734C}"/>
              </a:ext>
            </a:extLst>
          </p:cNvPr>
          <p:cNvSpPr txBox="1"/>
          <p:nvPr/>
        </p:nvSpPr>
        <p:spPr>
          <a:xfrm>
            <a:off x="182638" y="4291430"/>
            <a:ext cx="433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Všichni, kdo se na akci zúčastnili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13D7E76-B3B2-498C-8A41-1B0AE3F55733}"/>
              </a:ext>
            </a:extLst>
          </p:cNvPr>
          <p:cNvSpPr txBox="1"/>
          <p:nvPr/>
        </p:nvSpPr>
        <p:spPr>
          <a:xfrm>
            <a:off x="4863918" y="4291430"/>
            <a:ext cx="35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Předaný dárek - </a:t>
            </a:r>
            <a:r>
              <a:rPr lang="cs-CZ" dirty="0" err="1">
                <a:solidFill>
                  <a:schemeClr val="tx2"/>
                </a:solidFill>
              </a:rPr>
              <a:t>MOTOMED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7FCEE61-8189-4D6D-9773-8D00664A7488}"/>
              </a:ext>
            </a:extLst>
          </p:cNvPr>
          <p:cNvSpPr txBox="1"/>
          <p:nvPr/>
        </p:nvSpPr>
        <p:spPr>
          <a:xfrm>
            <a:off x="8487554" y="5025392"/>
            <a:ext cx="31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FILIP </a:t>
            </a:r>
            <a:r>
              <a:rPr lang="cs-CZ" dirty="0" err="1">
                <a:solidFill>
                  <a:schemeClr val="tx2"/>
                </a:solidFill>
              </a:rPr>
              <a:t>HARBICH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CB7F274-E087-461B-9A4F-82D8F476F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58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Přírodní prezentace, ilustrovaný design krajiny (širokoúhlý formát)</Template>
  <TotalTime>43</TotalTime>
  <Words>180</Words>
  <Application>Microsoft Office PowerPoint</Application>
  <PresentationFormat>Širokoúhlá obrazovka</PresentationFormat>
  <Paragraphs>30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Obrázek přírody (16:9)</vt:lpstr>
      <vt:lpstr>Předání nadačního příspěvku</vt:lpstr>
      <vt:lpstr>Nadační příspěvek</vt:lpstr>
      <vt:lpstr>Dárek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Předání nadačního příspěvku</dc:title>
  <dc:creator>Matej Poul</dc:creator>
  <cp:lastModifiedBy>Zdeněk Poul</cp:lastModifiedBy>
  <cp:revision>6</cp:revision>
  <dcterms:created xsi:type="dcterms:W3CDTF">2019-02-05T14:30:14Z</dcterms:created>
  <dcterms:modified xsi:type="dcterms:W3CDTF">2019-03-08T11:37:58Z</dcterms:modified>
</cp:coreProperties>
</file>